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![](./images/Markdown-math.png)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粗体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删除线
下划线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2022-12-04T17:54:54Z</dcterms:created>
  <dcterms:modified xsi:type="dcterms:W3CDTF">2022-12-04T17:54:54Z</dcterms:modified>
</cp:coreProperties>
</file>